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8" r:id="rId10"/>
    <p:sldId id="279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5" r:id="rId19"/>
    <p:sldId id="276" r:id="rId20"/>
    <p:sldId id="277" r:id="rId21"/>
  </p:sldIdLst>
  <p:sldSz cx="18288000" cy="10287000"/>
  <p:notesSz cx="10287000" cy="1828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03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03.png"/><Relationship Id="rId17" Type="http://schemas.openxmlformats.org/officeDocument/2006/relationships/image" Target="../media/image125.png"/><Relationship Id="rId2" Type="http://schemas.openxmlformats.org/officeDocument/2006/relationships/image" Target="../media/image112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5" Type="http://schemas.openxmlformats.org/officeDocument/2006/relationships/image" Target="../media/image123.png"/><Relationship Id="rId10" Type="http://schemas.openxmlformats.org/officeDocument/2006/relationships/image" Target="../media/image67.png"/><Relationship Id="rId19" Type="http://schemas.openxmlformats.org/officeDocument/2006/relationships/image" Target="../media/image127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2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28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45.png"/><Relationship Id="rId5" Type="http://schemas.openxmlformats.org/officeDocument/2006/relationships/image" Target="../media/image131.png"/><Relationship Id="rId15" Type="http://schemas.openxmlformats.org/officeDocument/2006/relationships/image" Target="../media/image146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Relationship Id="rId14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29.png"/><Relationship Id="rId7" Type="http://schemas.openxmlformats.org/officeDocument/2006/relationships/image" Target="../media/image148.png"/><Relationship Id="rId12" Type="http://schemas.openxmlformats.org/officeDocument/2006/relationships/image" Target="../media/image140.png"/><Relationship Id="rId17" Type="http://schemas.openxmlformats.org/officeDocument/2006/relationships/image" Target="../media/image152.png"/><Relationship Id="rId2" Type="http://schemas.openxmlformats.org/officeDocument/2006/relationships/image" Target="../media/image128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49.png"/><Relationship Id="rId5" Type="http://schemas.openxmlformats.org/officeDocument/2006/relationships/image" Target="../media/image131.png"/><Relationship Id="rId15" Type="http://schemas.openxmlformats.org/officeDocument/2006/relationships/image" Target="../media/image150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Relationship Id="rId1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56.png"/><Relationship Id="rId3" Type="http://schemas.openxmlformats.org/officeDocument/2006/relationships/image" Target="../media/image129.png"/><Relationship Id="rId7" Type="http://schemas.openxmlformats.org/officeDocument/2006/relationships/image" Target="../media/image148.png"/><Relationship Id="rId12" Type="http://schemas.openxmlformats.org/officeDocument/2006/relationships/image" Target="../media/image140.png"/><Relationship Id="rId17" Type="http://schemas.openxmlformats.org/officeDocument/2006/relationships/image" Target="../media/image155.png"/><Relationship Id="rId2" Type="http://schemas.openxmlformats.org/officeDocument/2006/relationships/image" Target="../media/image128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53.png"/><Relationship Id="rId5" Type="http://schemas.openxmlformats.org/officeDocument/2006/relationships/image" Target="../media/image131.png"/><Relationship Id="rId15" Type="http://schemas.openxmlformats.org/officeDocument/2006/relationships/image" Target="../media/image150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Relationship Id="rId14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29.png"/><Relationship Id="rId7" Type="http://schemas.openxmlformats.org/officeDocument/2006/relationships/image" Target="../media/image148.png"/><Relationship Id="rId12" Type="http://schemas.openxmlformats.org/officeDocument/2006/relationships/image" Target="../media/image140.png"/><Relationship Id="rId2" Type="http://schemas.openxmlformats.org/officeDocument/2006/relationships/image" Target="../media/image128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57.png"/><Relationship Id="rId5" Type="http://schemas.openxmlformats.org/officeDocument/2006/relationships/image" Target="../media/image131.png"/><Relationship Id="rId15" Type="http://schemas.openxmlformats.org/officeDocument/2006/relationships/image" Target="../media/image158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Relationship Id="rId14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53.png"/><Relationship Id="rId7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2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67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22.png"/><Relationship Id="rId14" Type="http://schemas.openxmlformats.org/officeDocument/2006/relationships/image" Target="../media/image1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6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2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4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0324" y="3041394"/>
            <a:ext cx="13152020" cy="2882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4698" y="8567145"/>
            <a:ext cx="4820322" cy="4954145"/>
            <a:chOff x="5694698" y="8567145"/>
            <a:chExt cx="4820322" cy="4954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4698" y="8567145"/>
              <a:ext cx="4820322" cy="4954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4406" y="1614887"/>
            <a:ext cx="6277105" cy="6282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9875" y="7837792"/>
            <a:ext cx="4577795" cy="442364"/>
            <a:chOff x="1839875" y="7837792"/>
            <a:chExt cx="4577795" cy="4423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5631" y="7793548"/>
              <a:ext cx="702548" cy="52040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9289" y="7818984"/>
              <a:ext cx="2275157" cy="593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875" y="8347919"/>
            <a:ext cx="4577795" cy="441397"/>
            <a:chOff x="1839875" y="8347919"/>
            <a:chExt cx="4577795" cy="4413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5631" y="8303675"/>
              <a:ext cx="722186" cy="48656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9765" y="8328145"/>
              <a:ext cx="2185233" cy="550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81637" y="1479724"/>
            <a:ext cx="4694273" cy="4694273"/>
            <a:chOff x="1781637" y="1479724"/>
            <a:chExt cx="4694273" cy="46942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700000">
              <a:off x="1781637" y="1479724"/>
              <a:ext cx="4694273" cy="46942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45957" y="2377300"/>
            <a:ext cx="3565078" cy="2765557"/>
            <a:chOff x="2445957" y="2377300"/>
            <a:chExt cx="3565078" cy="27655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45957" y="2377300"/>
              <a:ext cx="3565078" cy="276555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20687" y="6075037"/>
            <a:ext cx="6999355" cy="1648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5511" y="9143990"/>
            <a:ext cx="3904178" cy="2283448"/>
            <a:chOff x="11895511" y="9143990"/>
            <a:chExt cx="3904178" cy="22834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5511" y="9143990"/>
              <a:ext cx="3904178" cy="22834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1931" y="9143990"/>
            <a:ext cx="3904178" cy="2283448"/>
            <a:chOff x="2801931" y="9143990"/>
            <a:chExt cx="3904178" cy="22834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1931" y="9143990"/>
              <a:ext cx="3904178" cy="22834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47657"/>
            <a:ext cx="2518126" cy="4032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29214"/>
            <a:ext cx="810178" cy="7058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74665" y="714983"/>
            <a:ext cx="2041679" cy="7432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72228" y="9423509"/>
            <a:ext cx="3094556" cy="5992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44365" y="9423509"/>
            <a:ext cx="3190480" cy="5896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14070" y="924034"/>
            <a:ext cx="7493643" cy="8082799"/>
            <a:chOff x="10214070" y="924034"/>
            <a:chExt cx="7493643" cy="80827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14070" y="924034"/>
              <a:ext cx="7493643" cy="80827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90800" y="3418487"/>
            <a:ext cx="4800394" cy="4311254"/>
            <a:chOff x="2415048" y="3375682"/>
            <a:chExt cx="4800394" cy="43112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5048" y="3375682"/>
              <a:ext cx="4800394" cy="4311254"/>
            </a:xfrm>
            <a:prstGeom prst="rect">
              <a:avLst/>
            </a:prstGeom>
          </p:spPr>
        </p:pic>
      </p:grpSp>
      <p:pic>
        <p:nvPicPr>
          <p:cNvPr id="2" name="Object 21">
            <a:extLst>
              <a:ext uri="{FF2B5EF4-FFF2-40B4-BE49-F238E27FC236}">
                <a16:creationId xmlns:a16="http://schemas.microsoft.com/office/drawing/2014/main" id="{192BC52A-FFC7-8631-635F-D39900E22D1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9027" y="568319"/>
            <a:ext cx="6977781" cy="1036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9809" y="1566994"/>
            <a:ext cx="3897959" cy="8505564"/>
            <a:chOff x="1054582" y="1564863"/>
            <a:chExt cx="3897959" cy="8505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582" y="1564863"/>
              <a:ext cx="3897959" cy="8505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4228" y="1564863"/>
            <a:ext cx="3858629" cy="8505564"/>
            <a:chOff x="5284228" y="1564863"/>
            <a:chExt cx="3858629" cy="85055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4228" y="1564863"/>
              <a:ext cx="3858629" cy="85055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0078" y="1544455"/>
            <a:ext cx="4074480" cy="8525972"/>
            <a:chOff x="9420078" y="1544455"/>
            <a:chExt cx="4074480" cy="85259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0078" y="1544455"/>
              <a:ext cx="4074480" cy="85259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68867" y="1544455"/>
            <a:ext cx="3938877" cy="8525972"/>
            <a:chOff x="13768867" y="1544455"/>
            <a:chExt cx="3938877" cy="85259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8867" y="1544455"/>
              <a:ext cx="3938877" cy="85259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0335" y="8749892"/>
            <a:ext cx="2008429" cy="5857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0317" y="8749892"/>
            <a:ext cx="1818563" cy="5857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4092" y="8743263"/>
            <a:ext cx="2081648" cy="5857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26370" y="8743263"/>
            <a:ext cx="2399191" cy="5857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9027" y="568319"/>
            <a:ext cx="6977781" cy="1036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55581" y="751313"/>
            <a:ext cx="1429032" cy="6705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5430" y="2069388"/>
            <a:ext cx="3345354" cy="6159184"/>
            <a:chOff x="1345430" y="2069388"/>
            <a:chExt cx="3345354" cy="61591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5430" y="2069388"/>
              <a:ext cx="3345354" cy="61591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29126" y="2057143"/>
            <a:ext cx="3390355" cy="6171429"/>
            <a:chOff x="5529126" y="2057143"/>
            <a:chExt cx="3390355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29126" y="2057143"/>
              <a:ext cx="3390355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13082" y="2057143"/>
            <a:ext cx="3450448" cy="6171429"/>
            <a:chOff x="14013082" y="2057143"/>
            <a:chExt cx="3450448" cy="6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13082" y="2057143"/>
              <a:ext cx="3450448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80632" y="2038599"/>
            <a:ext cx="3455583" cy="6208516"/>
            <a:chOff x="9680632" y="2038599"/>
            <a:chExt cx="3455583" cy="62085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0632" y="2038599"/>
              <a:ext cx="3455583" cy="62085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90289" y="3508044"/>
            <a:ext cx="1688412" cy="5707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17208" y="3865351"/>
            <a:ext cx="1344250" cy="4882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0307" y="447657"/>
              <a:ext cx="2518126" cy="42452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4169" y="333009"/>
              <a:ext cx="810179" cy="70210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2284" y="4415493"/>
            <a:ext cx="2173751" cy="16363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13368" y="1207279"/>
            <a:ext cx="4966209" cy="8623334"/>
            <a:chOff x="10725898" y="1125023"/>
            <a:chExt cx="4966209" cy="86233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25898" y="1125023"/>
              <a:ext cx="4966209" cy="86233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pic>
        <p:nvPicPr>
          <p:cNvPr id="31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9239" y="7667693"/>
            <a:ext cx="7921129" cy="525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47657"/>
              <a:ext cx="2518126" cy="42452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69" y="333009"/>
              <a:ext cx="810179" cy="702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72284" y="4415493"/>
            <a:ext cx="2474104" cy="16363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9628" y="988529"/>
            <a:ext cx="4821199" cy="8546499"/>
            <a:chOff x="10859628" y="988529"/>
            <a:chExt cx="4821199" cy="85464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9628" y="988529"/>
              <a:ext cx="4821199" cy="8546499"/>
            </a:xfrm>
            <a:prstGeom prst="rect">
              <a:avLst/>
            </a:prstGeom>
          </p:spPr>
        </p:pic>
      </p:grpSp>
      <p:pic>
        <p:nvPicPr>
          <p:cNvPr id="30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9239" y="7667696"/>
            <a:ext cx="8755262" cy="5250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C026753-38B7-C6CB-F34B-64E7A59A3F8F}"/>
              </a:ext>
            </a:extLst>
          </p:cNvPr>
          <p:cNvSpPr/>
          <p:nvPr/>
        </p:nvSpPr>
        <p:spPr>
          <a:xfrm>
            <a:off x="11429999" y="6051825"/>
            <a:ext cx="3637075" cy="1012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72284" y="4099169"/>
            <a:ext cx="2529027" cy="22632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30182" y="963295"/>
            <a:ext cx="4583161" cy="8827851"/>
            <a:chOff x="11064545" y="966355"/>
            <a:chExt cx="4583161" cy="88278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4545" y="966355"/>
              <a:ext cx="4583161" cy="882785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B894BD-F81F-EE07-2060-24B267CB61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40014" y="4348363"/>
            <a:ext cx="4238282" cy="5730758"/>
          </a:xfrm>
          <a:prstGeom prst="rect">
            <a:avLst/>
          </a:prstGeom>
        </p:spPr>
      </p:pic>
      <p:pic>
        <p:nvPicPr>
          <p:cNvPr id="30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9239" y="7667696"/>
            <a:ext cx="8825615" cy="52500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8794153-A5FB-4E2F-BA10-E2FAE2F2794C}"/>
              </a:ext>
            </a:extLst>
          </p:cNvPr>
          <p:cNvSpPr/>
          <p:nvPr/>
        </p:nvSpPr>
        <p:spPr>
          <a:xfrm>
            <a:off x="11246390" y="5143500"/>
            <a:ext cx="2017006" cy="18826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7D1261-2CE3-3F65-A122-53492F50C5DD}"/>
              </a:ext>
            </a:extLst>
          </p:cNvPr>
          <p:cNvSpPr/>
          <p:nvPr/>
        </p:nvSpPr>
        <p:spPr>
          <a:xfrm>
            <a:off x="13648927" y="8076190"/>
            <a:ext cx="1826553" cy="16522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97E1C1-A1D3-F71D-6AB2-F4ECE75E39DE}"/>
              </a:ext>
            </a:extLst>
          </p:cNvPr>
          <p:cNvSpPr/>
          <p:nvPr/>
        </p:nvSpPr>
        <p:spPr>
          <a:xfrm>
            <a:off x="14759220" y="5624833"/>
            <a:ext cx="1799870" cy="1652267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581F53E-D4B4-3457-948C-0371D50C8B93}"/>
              </a:ext>
            </a:extLst>
          </p:cNvPr>
          <p:cNvSpPr/>
          <p:nvPr/>
        </p:nvSpPr>
        <p:spPr>
          <a:xfrm>
            <a:off x="12424242" y="2370960"/>
            <a:ext cx="2037032" cy="188269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7B53B86-437A-77A1-C7B1-BF31E0C94140}"/>
              </a:ext>
            </a:extLst>
          </p:cNvPr>
          <p:cNvCxnSpPr>
            <a:cxnSpLocks/>
          </p:cNvCxnSpPr>
          <p:nvPr/>
        </p:nvCxnSpPr>
        <p:spPr>
          <a:xfrm>
            <a:off x="13933999" y="4285421"/>
            <a:ext cx="1054550" cy="136089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031D0CB-58B2-E824-2228-9592BC948F0B}"/>
              </a:ext>
            </a:extLst>
          </p:cNvPr>
          <p:cNvCxnSpPr>
            <a:cxnSpLocks/>
          </p:cNvCxnSpPr>
          <p:nvPr/>
        </p:nvCxnSpPr>
        <p:spPr>
          <a:xfrm>
            <a:off x="12895321" y="7064749"/>
            <a:ext cx="845747" cy="1127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19847" y="4119578"/>
            <a:ext cx="2981065" cy="22172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4545" y="966355"/>
            <a:ext cx="4583161" cy="8827851"/>
            <a:chOff x="11064545" y="966355"/>
            <a:chExt cx="4583161" cy="88278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4545" y="966355"/>
              <a:ext cx="4583161" cy="882785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9E02030-F1A7-1D77-1491-53B2F22312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7998" y="4691204"/>
            <a:ext cx="4094213" cy="2678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998CF8-545A-EB69-9FCA-8E6656B83E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5697" y="298375"/>
            <a:ext cx="3548045" cy="7884546"/>
          </a:xfrm>
          <a:prstGeom prst="rect">
            <a:avLst/>
          </a:prstGeom>
        </p:spPr>
      </p:pic>
      <p:pic>
        <p:nvPicPr>
          <p:cNvPr id="31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9239" y="7667639"/>
            <a:ext cx="8405434" cy="574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D39960-B789-3A85-CF0A-72FF36EA7719}"/>
              </a:ext>
            </a:extLst>
          </p:cNvPr>
          <p:cNvSpPr/>
          <p:nvPr/>
        </p:nvSpPr>
        <p:spPr>
          <a:xfrm>
            <a:off x="15647706" y="5143500"/>
            <a:ext cx="1802094" cy="17734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C83AF-30EA-E479-58BF-6AB864000ED8}"/>
              </a:ext>
            </a:extLst>
          </p:cNvPr>
          <p:cNvSpPr/>
          <p:nvPr/>
        </p:nvSpPr>
        <p:spPr>
          <a:xfrm>
            <a:off x="13639828" y="7954941"/>
            <a:ext cx="1802094" cy="17734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85D8EA-8484-3EC1-2387-B61F24A08FFB}"/>
              </a:ext>
            </a:extLst>
          </p:cNvPr>
          <p:cNvCxnSpPr>
            <a:cxnSpLocks/>
          </p:cNvCxnSpPr>
          <p:nvPr/>
        </p:nvCxnSpPr>
        <p:spPr>
          <a:xfrm flipV="1">
            <a:off x="14612590" y="6819900"/>
            <a:ext cx="892705" cy="10692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4503C4-77FB-FB4A-0D11-7ADBCDFD9B1D}"/>
              </a:ext>
            </a:extLst>
          </p:cNvPr>
          <p:cNvSpPr/>
          <p:nvPr/>
        </p:nvSpPr>
        <p:spPr>
          <a:xfrm>
            <a:off x="11201400" y="8182921"/>
            <a:ext cx="2122342" cy="138017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D387C6E-E469-7245-043D-C6942FCE1D74}"/>
              </a:ext>
            </a:extLst>
          </p:cNvPr>
          <p:cNvCxnSpPr>
            <a:cxnSpLocks/>
          </p:cNvCxnSpPr>
          <p:nvPr/>
        </p:nvCxnSpPr>
        <p:spPr>
          <a:xfrm flipH="1" flipV="1">
            <a:off x="11695323" y="7369268"/>
            <a:ext cx="805281" cy="58254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88276" y="5314641"/>
            <a:ext cx="10836735" cy="72326"/>
            <a:chOff x="-88276" y="5314641"/>
            <a:chExt cx="10836735" cy="72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88276" y="5314641"/>
              <a:ext cx="10836735" cy="7232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3826726" y="3297393"/>
            <a:ext cx="3896922" cy="3746948"/>
            <a:chOff x="3826726" y="3297393"/>
            <a:chExt cx="3896922" cy="3746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726" y="3297393"/>
              <a:ext cx="3896922" cy="37469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8603" y="3606586"/>
            <a:ext cx="3310386" cy="3310386"/>
            <a:chOff x="4248603" y="3606586"/>
            <a:chExt cx="3310386" cy="3310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603" y="3606586"/>
              <a:ext cx="3310386" cy="3310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3512" y="3429945"/>
            <a:ext cx="3823886" cy="3767387"/>
            <a:chOff x="4313512" y="3429945"/>
            <a:chExt cx="3823886" cy="3767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3512" y="3429945"/>
              <a:ext cx="3823886" cy="376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47657"/>
              <a:ext cx="2518126" cy="42452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69" y="333009"/>
              <a:ext cx="810179" cy="7021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990" y="688994"/>
            <a:ext cx="6977781" cy="103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272" y="1646725"/>
            <a:ext cx="2134679" cy="670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3945" y="3425046"/>
            <a:ext cx="3639703" cy="3639703"/>
            <a:chOff x="4083945" y="3425046"/>
            <a:chExt cx="3639703" cy="36397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3945" y="3425046"/>
              <a:ext cx="3639703" cy="36397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19846" y="4415493"/>
            <a:ext cx="2771942" cy="16268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84710" y="2085329"/>
            <a:ext cx="3113132" cy="2864932"/>
            <a:chOff x="15884710" y="2085329"/>
            <a:chExt cx="3113132" cy="286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4710" y="2085329"/>
              <a:ext cx="3113132" cy="2864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775833" y="8076190"/>
            <a:ext cx="3070573" cy="2710992"/>
            <a:chOff x="-775833" y="8076190"/>
            <a:chExt cx="3070573" cy="2710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75833" y="8076190"/>
              <a:ext cx="3070573" cy="2710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6084" y="5040816"/>
            <a:ext cx="313547" cy="630360"/>
            <a:chOff x="8986084" y="5040816"/>
            <a:chExt cx="313547" cy="630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986084" y="5040816"/>
              <a:ext cx="313547" cy="630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0583" y="5062041"/>
            <a:ext cx="313547" cy="630360"/>
            <a:chOff x="8480583" y="5062041"/>
            <a:chExt cx="313547" cy="6303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480583" y="5062041"/>
              <a:ext cx="313547" cy="630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22449" y="3389129"/>
            <a:ext cx="6171429" cy="4025455"/>
            <a:chOff x="10322449" y="3389129"/>
            <a:chExt cx="6171429" cy="40254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22449" y="3389129"/>
              <a:ext cx="6171429" cy="4025455"/>
            </a:xfrm>
            <a:prstGeom prst="rect">
              <a:avLst/>
            </a:prstGeom>
          </p:spPr>
        </p:pic>
      </p:grpSp>
      <p:pic>
        <p:nvPicPr>
          <p:cNvPr id="30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9239" y="7667696"/>
            <a:ext cx="9470767" cy="5250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08B52C2-48B0-F4F0-B744-E60F6B07C963}"/>
              </a:ext>
            </a:extLst>
          </p:cNvPr>
          <p:cNvSpPr/>
          <p:nvPr/>
        </p:nvSpPr>
        <p:spPr>
          <a:xfrm>
            <a:off x="10439400" y="6210300"/>
            <a:ext cx="3200400" cy="1102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8058" y="2416536"/>
            <a:ext cx="3192162" cy="32838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pic>
        <p:nvPicPr>
          <p:cNvPr id="8" name="Object 2">
            <a:extLst>
              <a:ext uri="{FF2B5EF4-FFF2-40B4-BE49-F238E27FC236}">
                <a16:creationId xmlns:a16="http://schemas.microsoft.com/office/drawing/2014/main" id="{66E29B5D-E509-3C11-5F31-9DF1E508D4E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491577" y="5005527"/>
            <a:ext cx="8151797" cy="1435683"/>
          </a:xfrm>
          <a:prstGeom prst="rect">
            <a:avLst/>
          </a:prstGeom>
        </p:spPr>
      </p:pic>
      <p:pic>
        <p:nvPicPr>
          <p:cNvPr id="10" name="Object 3">
            <a:extLst>
              <a:ext uri="{FF2B5EF4-FFF2-40B4-BE49-F238E27FC236}">
                <a16:creationId xmlns:a16="http://schemas.microsoft.com/office/drawing/2014/main" id="{F8F7C5D5-95BA-EA3D-E9FD-4658F35E794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78959" y="6574030"/>
            <a:ext cx="1873651" cy="1225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6157" y="1616113"/>
            <a:ext cx="2041679" cy="760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785" y="5396362"/>
            <a:ext cx="13888815" cy="982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754" y="5560092"/>
            <a:ext cx="121648" cy="121648"/>
            <a:chOff x="976754" y="5560092"/>
            <a:chExt cx="121648" cy="1216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6754" y="5560092"/>
              <a:ext cx="121648" cy="1216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785" y="4694695"/>
            <a:ext cx="10528225" cy="5329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6754" y="4858423"/>
            <a:ext cx="121648" cy="121648"/>
            <a:chOff x="976754" y="4858423"/>
            <a:chExt cx="121648" cy="121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6754" y="4858423"/>
              <a:ext cx="121648" cy="1216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785" y="3960899"/>
            <a:ext cx="5945872" cy="5329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754" y="4124635"/>
            <a:ext cx="121648" cy="121648"/>
            <a:chOff x="976754" y="4124635"/>
            <a:chExt cx="121648" cy="121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6754" y="4124635"/>
              <a:ext cx="121648" cy="1216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300" y="3156334"/>
            <a:ext cx="11339577" cy="545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754" y="3420907"/>
            <a:ext cx="144987" cy="144987"/>
            <a:chOff x="976754" y="3420907"/>
            <a:chExt cx="144987" cy="1449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76754" y="3420907"/>
              <a:ext cx="144987" cy="1449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785" y="6527515"/>
            <a:ext cx="14017825" cy="996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6754" y="6701995"/>
            <a:ext cx="121648" cy="121648"/>
            <a:chOff x="976754" y="6701995"/>
            <a:chExt cx="121648" cy="1216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6754" y="6701995"/>
              <a:ext cx="121648" cy="121648"/>
            </a:xfrm>
            <a:prstGeom prst="rect">
              <a:avLst/>
            </a:prstGeom>
          </p:spPr>
        </p:pic>
      </p:grp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4ABE0A2F-CF91-FD8F-B664-4CA5865C89ED}"/>
              </a:ext>
            </a:extLst>
          </p:cNvPr>
          <p:cNvGrpSpPr/>
          <p:nvPr/>
        </p:nvGrpSpPr>
        <p:grpSpPr>
          <a:xfrm>
            <a:off x="14780952" y="390506"/>
            <a:ext cx="2926761" cy="579645"/>
            <a:chOff x="14780952" y="390506"/>
            <a:chExt cx="2926761" cy="579645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367CC4E4-E4D8-9AB3-9141-47AF4429B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ABDD88A2-CA9A-3186-D92E-C4CA347B2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64137" y="329214"/>
              <a:ext cx="810178" cy="70582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427ED9-AEB1-257B-B480-633E1CD1AB14}"/>
              </a:ext>
            </a:extLst>
          </p:cNvPr>
          <p:cNvGrpSpPr/>
          <p:nvPr/>
        </p:nvGrpSpPr>
        <p:grpSpPr>
          <a:xfrm>
            <a:off x="1420714" y="1439688"/>
            <a:ext cx="3143478" cy="1122961"/>
            <a:chOff x="1420714" y="1439688"/>
            <a:chExt cx="3143478" cy="1122961"/>
          </a:xfrm>
        </p:grpSpPr>
        <p:pic>
          <p:nvPicPr>
            <p:cNvPr id="6" name="Object 1">
              <a:extLst>
                <a:ext uri="{FF2B5EF4-FFF2-40B4-BE49-F238E27FC236}">
                  <a16:creationId xmlns:a16="http://schemas.microsoft.com/office/drawing/2014/main" id="{73E0534B-0739-BC95-5CF2-59B008215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/>
            <a:srcRect l="28284"/>
            <a:stretch/>
          </p:blipFill>
          <p:spPr>
            <a:xfrm>
              <a:off x="2438400" y="1439688"/>
              <a:ext cx="2125792" cy="1122961"/>
            </a:xfrm>
            <a:prstGeom prst="rect">
              <a:avLst/>
            </a:prstGeom>
          </p:spPr>
        </p:pic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159260F4-FE6D-4BB6-9B3F-245DF9A32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r="73126"/>
            <a:stretch/>
          </p:blipFill>
          <p:spPr>
            <a:xfrm>
              <a:off x="1420714" y="1485900"/>
              <a:ext cx="1030447" cy="10365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17117" y="3639095"/>
            <a:ext cx="5882257" cy="4032838"/>
          </a:xfrm>
          <a:prstGeom prst="rect">
            <a:avLst/>
          </a:prstGeom>
        </p:spPr>
      </p:pic>
      <p:grpSp>
        <p:nvGrpSpPr>
          <p:cNvPr id="9" name="그룹 1001">
            <a:extLst>
              <a:ext uri="{FF2B5EF4-FFF2-40B4-BE49-F238E27FC236}">
                <a16:creationId xmlns:a16="http://schemas.microsoft.com/office/drawing/2014/main" id="{97C5B202-78DA-BF9D-4813-6D9FC201B6F2}"/>
              </a:ext>
            </a:extLst>
          </p:cNvPr>
          <p:cNvGrpSpPr/>
          <p:nvPr/>
        </p:nvGrpSpPr>
        <p:grpSpPr>
          <a:xfrm>
            <a:off x="14780952" y="390506"/>
            <a:ext cx="2926761" cy="579645"/>
            <a:chOff x="14780952" y="390506"/>
            <a:chExt cx="2926761" cy="57964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53346C82-4130-E330-7911-C1DA011D6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C181E8F9-C77C-C926-090D-53CE84CC8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37" y="329214"/>
              <a:ext cx="810178" cy="70582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B2F57F-5555-05F0-7067-292FE5EFDDDB}"/>
              </a:ext>
            </a:extLst>
          </p:cNvPr>
          <p:cNvGrpSpPr/>
          <p:nvPr/>
        </p:nvGrpSpPr>
        <p:grpSpPr>
          <a:xfrm>
            <a:off x="1420714" y="1439688"/>
            <a:ext cx="3143478" cy="1122961"/>
            <a:chOff x="1420714" y="1439688"/>
            <a:chExt cx="3143478" cy="1122961"/>
          </a:xfrm>
        </p:grpSpPr>
        <p:pic>
          <p:nvPicPr>
            <p:cNvPr id="3" name="Object 1">
              <a:extLst>
                <a:ext uri="{FF2B5EF4-FFF2-40B4-BE49-F238E27FC236}">
                  <a16:creationId xmlns:a16="http://schemas.microsoft.com/office/drawing/2014/main" id="{CFCEDBC4-EF64-D20E-E297-32DA61116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28284"/>
            <a:stretch/>
          </p:blipFill>
          <p:spPr>
            <a:xfrm>
              <a:off x="2438400" y="1439688"/>
              <a:ext cx="2125792" cy="1122961"/>
            </a:xfrm>
            <a:prstGeom prst="rect">
              <a:avLst/>
            </a:prstGeom>
          </p:spPr>
        </p:pic>
        <p:pic>
          <p:nvPicPr>
            <p:cNvPr id="4" name="Object 10">
              <a:extLst>
                <a:ext uri="{FF2B5EF4-FFF2-40B4-BE49-F238E27FC236}">
                  <a16:creationId xmlns:a16="http://schemas.microsoft.com/office/drawing/2014/main" id="{81BCC25B-FDFD-5963-F997-45DA859EA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73126"/>
            <a:stretch/>
          </p:blipFill>
          <p:spPr>
            <a:xfrm>
              <a:off x="1420714" y="1485900"/>
              <a:ext cx="1030447" cy="10365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732" y="1194718"/>
            <a:ext cx="11345349" cy="2290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488270"/>
            <a:ext cx="1758572" cy="18281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36995" y="4488270"/>
            <a:ext cx="1768115" cy="18281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8859" y="5052992"/>
            <a:ext cx="994861" cy="6697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2377" y="5052992"/>
            <a:ext cx="1818413" cy="669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9461" y="6684996"/>
            <a:ext cx="1768115" cy="18281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36995" y="6684996"/>
            <a:ext cx="1787181" cy="18281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8859" y="7249716"/>
            <a:ext cx="3854975" cy="6697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29477" y="7267449"/>
            <a:ext cx="1345927" cy="679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25" y="1589921"/>
            <a:ext cx="5836657" cy="6844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46423" y="8637508"/>
            <a:ext cx="3102424" cy="4863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9756" y="8116908"/>
            <a:ext cx="3538929" cy="5446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  <p:pic>
        <p:nvPicPr>
          <p:cNvPr id="21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0703" y="3263084"/>
            <a:ext cx="13727434" cy="3607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05762" y="2453246"/>
            <a:ext cx="3442735" cy="27026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5623" y="4965528"/>
            <a:ext cx="7456774" cy="1750346"/>
          </a:xfrm>
          <a:prstGeom prst="rect">
            <a:avLst/>
          </a:prstGeom>
        </p:spPr>
      </p:pic>
      <p:pic>
        <p:nvPicPr>
          <p:cNvPr id="17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77219" y="6571956"/>
            <a:ext cx="3798871" cy="1746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3195"/>
            <a:ext cx="2518126" cy="3776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2378190" cy="1036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002" y="2415745"/>
            <a:ext cx="3515412" cy="7232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9010" y="2684402"/>
            <a:ext cx="5612991" cy="5612991"/>
            <a:chOff x="11159010" y="2684402"/>
            <a:chExt cx="5612991" cy="56129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9010" y="2684402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3526" y="2986545"/>
            <a:ext cx="2504352" cy="2504352"/>
            <a:chOff x="9613526" y="2986545"/>
            <a:chExt cx="2504352" cy="25043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3526" y="2986545"/>
              <a:ext cx="2504352" cy="25043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78034" y="8744017"/>
            <a:ext cx="2047994" cy="6732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19921" y="4391017"/>
            <a:ext cx="4354084" cy="22997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00343" y="9055462"/>
            <a:ext cx="2815128" cy="4166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10179" cy="7020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3335" y="4738952"/>
            <a:ext cx="7011261" cy="32477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49900" y="8763696"/>
            <a:ext cx="3071298" cy="7400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78181" y="6636130"/>
            <a:ext cx="2005949" cy="2005949"/>
            <a:chOff x="15178181" y="6636130"/>
            <a:chExt cx="2005949" cy="2005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78181" y="6636130"/>
              <a:ext cx="2005949" cy="20059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8695" y="2114799"/>
            <a:ext cx="5257746" cy="720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1856" y="7788303"/>
            <a:ext cx="3922193" cy="3884148"/>
            <a:chOff x="-331856" y="7788303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1856" y="7788303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0307" y="473195"/>
            <a:ext cx="2518126" cy="3776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89280" y="325419"/>
            <a:ext cx="685017" cy="7058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90337" y="678340"/>
            <a:ext cx="10853658" cy="10360351"/>
            <a:chOff x="5214786" y="1494640"/>
            <a:chExt cx="10853658" cy="103603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4786" y="1494640"/>
              <a:ext cx="10853658" cy="10360351"/>
            </a:xfrm>
            <a:prstGeom prst="rect">
              <a:avLst/>
            </a:prstGeom>
          </p:spPr>
        </p:pic>
      </p:grpSp>
      <p:pic>
        <p:nvPicPr>
          <p:cNvPr id="3" name="Object 5">
            <a:extLst>
              <a:ext uri="{FF2B5EF4-FFF2-40B4-BE49-F238E27FC236}">
                <a16:creationId xmlns:a16="http://schemas.microsoft.com/office/drawing/2014/main" id="{CC7F3A86-A40E-BF86-74E8-9E92F0F1C34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26940" y="1233795"/>
            <a:ext cx="2378190" cy="1036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5240" y="6574030"/>
            <a:ext cx="2993813" cy="11836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768" y="2453246"/>
            <a:ext cx="3203144" cy="27026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0480" y="4965528"/>
            <a:ext cx="4814508" cy="1759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6310" y="-3301842"/>
            <a:ext cx="132138" cy="14956598"/>
            <a:chOff x="8736310" y="-3301842"/>
            <a:chExt cx="132138" cy="14956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736310" y="-3301842"/>
              <a:ext cx="132138" cy="14956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38942" y="3340899"/>
            <a:ext cx="3603916" cy="3603916"/>
            <a:chOff x="5538942" y="3340899"/>
            <a:chExt cx="3603916" cy="3603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8942" y="3340899"/>
              <a:ext cx="3603916" cy="36039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3440" y="3305028"/>
            <a:ext cx="3634843" cy="3634843"/>
            <a:chOff x="8553440" y="3305028"/>
            <a:chExt cx="3634843" cy="3634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3440" y="3305028"/>
              <a:ext cx="3634843" cy="36348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10515" y="4183184"/>
            <a:ext cx="2013318" cy="680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61412" y="3448634"/>
            <a:ext cx="3771996" cy="8932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528" y="3667876"/>
            <a:ext cx="981050" cy="8451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2780" y="3440744"/>
            <a:ext cx="4065406" cy="8932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35782" y="3667876"/>
            <a:ext cx="1145841" cy="8451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50307" y="447657"/>
              <a:ext cx="2518126" cy="42451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64169" y="333009"/>
              <a:ext cx="810179" cy="7021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06520" y="4179670"/>
            <a:ext cx="2806641" cy="6705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56544" y="5017611"/>
            <a:ext cx="2927386" cy="9402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4687" y="871120"/>
            <a:ext cx="3774885" cy="104060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17034" y="985507"/>
            <a:ext cx="3273819" cy="12646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28871" y="7633264"/>
            <a:ext cx="3337247" cy="2946436"/>
            <a:chOff x="-828871" y="7633264"/>
            <a:chExt cx="3337247" cy="294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828871" y="7633264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33167" y="7683349"/>
            <a:ext cx="5738423" cy="2145278"/>
            <a:chOff x="5933167" y="7672420"/>
            <a:chExt cx="5738423" cy="21452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33167" y="7672420"/>
              <a:ext cx="5738423" cy="2145278"/>
            </a:xfrm>
            <a:prstGeom prst="rect">
              <a:avLst/>
            </a:prstGeom>
          </p:spPr>
        </p:pic>
      </p:grpSp>
      <p:pic>
        <p:nvPicPr>
          <p:cNvPr id="28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46521" y="4997245"/>
            <a:ext cx="3056783" cy="1381192"/>
          </a:xfrm>
          <a:prstGeom prst="rect">
            <a:avLst/>
          </a:prstGeom>
        </p:spPr>
      </p:pic>
      <p:pic>
        <p:nvPicPr>
          <p:cNvPr id="29" name="Object 1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71973" y="8036525"/>
            <a:ext cx="4630851" cy="1387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05720" y="2453244"/>
            <a:ext cx="3582706" cy="27026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197559" cy="1322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pic>
        <p:nvPicPr>
          <p:cNvPr id="8" name="Object 3">
            <a:extLst>
              <a:ext uri="{FF2B5EF4-FFF2-40B4-BE49-F238E27FC236}">
                <a16:creationId xmlns:a16="http://schemas.microsoft.com/office/drawing/2014/main" id="{408BE101-E0A8-0867-5F66-1DE7D189B61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71335" y="6560259"/>
            <a:ext cx="6185337" cy="2323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34139" y="9084296"/>
            <a:ext cx="4776266" cy="4776266"/>
            <a:chOff x="13334139" y="9084296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3334139" y="9084296"/>
              <a:ext cx="4776266" cy="4776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347" y="6583557"/>
            <a:ext cx="1051886" cy="1092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8245" y="6507248"/>
            <a:ext cx="1128076" cy="1092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347" y="8550884"/>
            <a:ext cx="1128076" cy="1092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8245" y="8550884"/>
            <a:ext cx="1137600" cy="1092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50307" y="447657"/>
            <a:ext cx="2517993" cy="4044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37" y="329214"/>
            <a:ext cx="810217" cy="7224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22883" y="710221"/>
            <a:ext cx="2896432" cy="7527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8500" y="6715103"/>
            <a:ext cx="1680653" cy="8789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8908" y="8758739"/>
            <a:ext cx="1680653" cy="8789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9498" y="6715103"/>
            <a:ext cx="1437967" cy="8789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70806" y="8758739"/>
            <a:ext cx="1987882" cy="878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26333" y="3059612"/>
            <a:ext cx="7584662" cy="4782920"/>
            <a:chOff x="10379381" y="3007311"/>
            <a:chExt cx="7584662" cy="47829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79381" y="3007311"/>
              <a:ext cx="7584662" cy="478292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3113" y="3651673"/>
            <a:ext cx="3722757" cy="15017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39110" y="3031120"/>
            <a:ext cx="3714056" cy="2810373"/>
            <a:chOff x="5828035" y="2910926"/>
            <a:chExt cx="3714056" cy="28103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28035" y="2910926"/>
              <a:ext cx="3714056" cy="28103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6541" y="6678793"/>
            <a:ext cx="1996448" cy="1416306"/>
            <a:chOff x="3326541" y="6678793"/>
            <a:chExt cx="1996448" cy="14163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26541" y="6678793"/>
              <a:ext cx="1996448" cy="14163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30005" y="6552011"/>
            <a:ext cx="1543088" cy="1543088"/>
            <a:chOff x="8330005" y="6552011"/>
            <a:chExt cx="1543088" cy="15430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30005" y="6552011"/>
              <a:ext cx="1543088" cy="15430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77420" y="8577359"/>
            <a:ext cx="1897051" cy="1344238"/>
            <a:chOff x="3377420" y="8577359"/>
            <a:chExt cx="1897051" cy="13442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660000">
              <a:off x="3377420" y="8577359"/>
              <a:ext cx="1897051" cy="1344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79617" y="8493972"/>
            <a:ext cx="1644412" cy="1644412"/>
            <a:chOff x="8679617" y="8493972"/>
            <a:chExt cx="1644412" cy="16444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0000">
              <a:off x="8679617" y="8493972"/>
              <a:ext cx="1644412" cy="1644412"/>
            </a:xfrm>
            <a:prstGeom prst="rect">
              <a:avLst/>
            </a:prstGeom>
          </p:spPr>
        </p:pic>
      </p:grpSp>
      <p:pic>
        <p:nvPicPr>
          <p:cNvPr id="2" name="Object 21">
            <a:extLst>
              <a:ext uri="{FF2B5EF4-FFF2-40B4-BE49-F238E27FC236}">
                <a16:creationId xmlns:a16="http://schemas.microsoft.com/office/drawing/2014/main" id="{574E4ADC-121D-3274-42C4-39C88ACC58A0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9027" y="568319"/>
            <a:ext cx="6977781" cy="10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단이 김</cp:lastModifiedBy>
  <cp:revision>10</cp:revision>
  <dcterms:created xsi:type="dcterms:W3CDTF">2022-11-01T18:43:12Z</dcterms:created>
  <dcterms:modified xsi:type="dcterms:W3CDTF">2023-09-16T09:39:09Z</dcterms:modified>
</cp:coreProperties>
</file>